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9F21A835.xml" ContentType="application/vnd.ms-powerpoint.comment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6" r:id="rId2"/>
    <p:sldId id="269" r:id="rId3"/>
    <p:sldId id="257" r:id="rId4"/>
    <p:sldId id="267" r:id="rId5"/>
    <p:sldId id="268" r:id="rId6"/>
    <p:sldId id="258" r:id="rId7"/>
    <p:sldId id="259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90A6B3-AAA8-85A4-E86B-0A3FAAA531C4}" name="Wendy Breiding (SHE/HER)" initials="W(" userId="S::webreidi@microsoft.com::a38d6110-321f-4808-9a97-7bb1cc446730" providerId="AD"/>
  <p188:author id="{2CFCE2DA-EB91-99C5-7C32-DCCD9023C50D}" name="Leslie Richardson" initials="LR" userId="S::lerich@microsoft.com::8ac7b859-fb5e-4c11-a6d5-312a152f424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AAEE"/>
    <a:srgbClr val="190649"/>
    <a:srgbClr val="512BD4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D3C9CF-76B0-4FD7-A855-4B243537AC28}" v="181" dt="2023-10-11T16:09:40.5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modernComment_102_9F21A8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E2F8-8634-4AC7-82ED-B2A2A0A4862B}" authorId="{E390A6B3-AAA8-85A4-E86B-0A3FAAA531C4}" created="2023-10-09T16:11:12.02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69783093" sldId="258"/>
      <ac:spMk id="4" creationId="{DADC2032-694B-C680-7624-B1141F702469}"/>
      <ac:txMk cp="109" len="75">
        <ac:context len="185" hash="2062705465"/>
      </ac:txMk>
    </ac:txMkLst>
    <p188:pos x="2697345" y="3580725"/>
    <p188:txBody>
      <a:bodyPr/>
      <a:lstStyle/>
      <a:p>
        <a:r>
          <a:rPr lang="en-US"/>
          <a:t>I wouldn't highlight the subscription piece of it. It's not part of what it is.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0-09T19:47:44.627" authorId="{2CFCE2DA-EB91-99C5-7C32-DCCD9023C50D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05704-D0AD-4FFC-86F2-DA9F4A3ECBBD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873D5-5D37-4457-9FE8-42FF60174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2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873D5-5D37-4457-9FE8-42FF601740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1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873D5-5D37-4457-9FE8-42FF601740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86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VS Subscription required – FREE </a:t>
            </a:r>
            <a:r>
              <a:rPr lang="en-US" sz="1200" dirty="0"/>
              <a:t>for personal, academic, and open-source use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873D5-5D37-4457-9FE8-42FF601740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8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 extension providing rich C# language support and productivity features including: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Solution Explorer for project management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Editing enhancements like </a:t>
            </a:r>
            <a:r>
              <a:rPr lang="en-US" sz="11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refactorings</a:t>
            </a:r>
            <a:r>
              <a:rPr lang="en-US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AI-powered code completions, formatting, code navigation (don’t worry, well get to these!)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Streamlined C# debugging and F5 experience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Enhanced testing capabilities via Test Explorer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Additional extension add-ons to further enhance your C# development needs include: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MAUI for C# Dev Kit (check out Maddy’s video to learn more!)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Unity for C# Dev Kit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873D5-5D37-4457-9FE8-42FF601740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524-CD6F-498A-911A-B3D16F5F0172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EB7-5272-4A4E-B8CB-5C92D0AC9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8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9F21A83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1C080-3EA2-EE5E-D418-218187B2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113157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417320"/>
            <a:ext cx="8555294" cy="1341436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C# and .NET Development in VS Code for Beginners </a:t>
            </a:r>
            <a:endParaRPr lang="en-US" dirty="0">
              <a:ea typeface="Open Sans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3082562"/>
            <a:ext cx="9144000" cy="1341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Open Sans Light"/>
                <a:ea typeface="Open Sans"/>
                <a:cs typeface="Open Sans"/>
              </a:rPr>
              <a:t>Leslie Richardson</a:t>
            </a:r>
          </a:p>
          <a:p>
            <a:r>
              <a:rPr lang="en-US" b="1">
                <a:latin typeface="Open Sans Light"/>
                <a:ea typeface="Open Sans"/>
                <a:cs typeface="Open Sans"/>
              </a:rPr>
              <a:t>Sr Product Manager</a:t>
            </a:r>
          </a:p>
          <a:p>
            <a:r>
              <a:rPr lang="en-US" b="1">
                <a:latin typeface="Open Sans Light"/>
                <a:ea typeface="Open Sans"/>
                <a:cs typeface="Open Sans"/>
              </a:rPr>
              <a:t>.NET Team</a:t>
            </a:r>
          </a:p>
        </p:txBody>
      </p:sp>
    </p:spTree>
    <p:extLst>
      <p:ext uri="{BB962C8B-B14F-4D97-AF65-F5344CB8AC3E}">
        <p14:creationId xmlns:p14="http://schemas.microsoft.com/office/powerpoint/2010/main" val="222187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17F0-6BCF-C3E2-4733-24883791C0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400"/>
              <a:t>What is VS Code and C# Dev Kit?</a:t>
            </a:r>
          </a:p>
          <a:p>
            <a:r>
              <a:rPr lang="en-US" sz="2400"/>
              <a:t>Installing VS Code and C# Dev Kit</a:t>
            </a:r>
          </a:p>
          <a:p>
            <a:r>
              <a:rPr lang="en-US" sz="2400"/>
              <a:t>Project Management </a:t>
            </a:r>
          </a:p>
          <a:p>
            <a:r>
              <a:rPr lang="en-US" sz="2400"/>
              <a:t>C# Productivity </a:t>
            </a:r>
            <a:endParaRPr lang="en-US" sz="2400" b="1"/>
          </a:p>
          <a:p>
            <a:r>
              <a:rPr lang="en-US" sz="2400"/>
              <a:t>Debugging </a:t>
            </a:r>
          </a:p>
          <a:p>
            <a:r>
              <a:rPr lang="en-US" sz="2400"/>
              <a:t>Testing </a:t>
            </a:r>
          </a:p>
          <a:p>
            <a:r>
              <a:rPr lang="en-US" sz="2400"/>
              <a:t>Outro / Contributing to C# in VS Code</a:t>
            </a:r>
            <a:endParaRPr lang="en-US" sz="2400" b="1"/>
          </a:p>
          <a:p>
            <a:endParaRPr lang="en-US" sz="20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69F74-D241-7D8B-676E-801F49D3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What’s covered in this series?</a:t>
            </a:r>
          </a:p>
        </p:txBody>
      </p:sp>
      <p:pic>
        <p:nvPicPr>
          <p:cNvPr id="4106" name="Picture 10" descr="Announcing C# Dev Kit for Visual Studio Code - Visual Studio ...">
            <a:extLst>
              <a:ext uri="{FF2B5EF4-FFF2-40B4-BE49-F238E27FC236}">
                <a16:creationId xmlns:a16="http://schemas.microsoft.com/office/drawing/2014/main" id="{C5889C65-537D-2CF8-2C0E-ECB7D06250C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r="20417"/>
          <a:stretch>
            <a:fillRect/>
          </a:stretch>
        </p:blipFill>
        <p:spPr bwMode="auto"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ACF76E35-CCA3-7AC9-8DB3-A6D029694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587" y="162247"/>
            <a:ext cx="1479037" cy="14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58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Episode 1: </a:t>
            </a:r>
            <a:br>
              <a:rPr lang="en-US"/>
            </a:br>
            <a:r>
              <a:rPr lang="en-US"/>
              <a:t>What is VS Code and C# Dev Kit?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C# and .NET Development in VS Code for Beginners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D9B01-4853-559A-31C9-F32D92A7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434C-ECE1-6635-AB91-E049AC18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What is VS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B0E8-1A68-B9FB-836A-F848C821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341"/>
            <a:ext cx="4142316" cy="4555462"/>
          </a:xfrm>
        </p:spPr>
        <p:txBody>
          <a:bodyPr>
            <a:normAutofit lnSpcReduction="10000"/>
          </a:bodyPr>
          <a:lstStyle/>
          <a:p>
            <a:r>
              <a:rPr lang="en-US" sz="2000" b="1"/>
              <a:t>Lightweight</a:t>
            </a:r>
            <a:r>
              <a:rPr lang="en-US" sz="2000"/>
              <a:t>, source code </a:t>
            </a:r>
            <a:r>
              <a:rPr lang="en-US" sz="2000" b="1"/>
              <a:t>editor</a:t>
            </a:r>
          </a:p>
          <a:p>
            <a:r>
              <a:rPr lang="en-US" sz="2000" b="1"/>
              <a:t>Multi-language</a:t>
            </a:r>
            <a:r>
              <a:rPr lang="en-US" sz="2000"/>
              <a:t> support</a:t>
            </a:r>
            <a:endParaRPr lang="en-US" sz="2000" b="1"/>
          </a:p>
          <a:p>
            <a:r>
              <a:rPr lang="en-US" sz="2000" b="1"/>
              <a:t>Cross-platform</a:t>
            </a:r>
            <a:r>
              <a:rPr lang="en-US" sz="2000"/>
              <a:t> support</a:t>
            </a:r>
          </a:p>
          <a:p>
            <a:pPr lvl="1"/>
            <a:r>
              <a:rPr lang="en-US" sz="1800"/>
              <a:t>Windows</a:t>
            </a:r>
          </a:p>
          <a:p>
            <a:pPr lvl="1"/>
            <a:r>
              <a:rPr lang="en-US" sz="1800"/>
              <a:t>Linux</a:t>
            </a:r>
          </a:p>
          <a:p>
            <a:pPr lvl="1"/>
            <a:r>
              <a:rPr lang="en-US" sz="1800"/>
              <a:t>Mac</a:t>
            </a:r>
          </a:p>
          <a:p>
            <a:r>
              <a:rPr lang="en-US" sz="2000" b="1"/>
              <a:t>Code anywhere </a:t>
            </a:r>
          </a:p>
          <a:p>
            <a:pPr lvl="1"/>
            <a:r>
              <a:rPr lang="en-US" sz="1800"/>
              <a:t>GitHub </a:t>
            </a:r>
            <a:r>
              <a:rPr lang="en-US" sz="1800" err="1"/>
              <a:t>Codespaces</a:t>
            </a:r>
            <a:endParaRPr lang="en-US" sz="1800"/>
          </a:p>
          <a:p>
            <a:pPr lvl="1"/>
            <a:r>
              <a:rPr lang="en-US" sz="1800"/>
              <a:t>Microsoft Dev Box</a:t>
            </a:r>
          </a:p>
          <a:p>
            <a:pPr lvl="1"/>
            <a:r>
              <a:rPr lang="en-US" sz="1800"/>
              <a:t>Web-browser</a:t>
            </a:r>
          </a:p>
          <a:p>
            <a:r>
              <a:rPr lang="en-US" sz="2000" b="1"/>
              <a:t>Open</a:t>
            </a:r>
            <a:r>
              <a:rPr lang="en-US" sz="2000"/>
              <a:t> Source</a:t>
            </a:r>
          </a:p>
          <a:p>
            <a:r>
              <a:rPr lang="en-US" sz="2000" b="1"/>
              <a:t>Extension-driven</a:t>
            </a:r>
            <a:r>
              <a:rPr lang="en-US" sz="2000"/>
              <a:t> user customization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B7B3F-6444-788B-4B64-79339C16E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16" y="771949"/>
            <a:ext cx="6761471" cy="526941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997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D183-10E9-83B8-77ED-88DD140A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/>
              <a:t>VS Code vs. Visual Studio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E2199-7721-175B-0FD9-7255466F7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823" y="3607253"/>
            <a:ext cx="4185623" cy="1850957"/>
          </a:xfrm>
        </p:spPr>
        <p:txBody>
          <a:bodyPr/>
          <a:lstStyle/>
          <a:p>
            <a:r>
              <a:rPr lang="en-US" b="1" dirty="0"/>
              <a:t>Editor-based</a:t>
            </a:r>
            <a:r>
              <a:rPr lang="en-US" dirty="0"/>
              <a:t> experience</a:t>
            </a:r>
          </a:p>
          <a:p>
            <a:r>
              <a:rPr lang="en-US" b="1" dirty="0"/>
              <a:t>Extension</a:t>
            </a:r>
            <a:r>
              <a:rPr lang="en-US" dirty="0"/>
              <a:t>/add-on driven customization and tooling</a:t>
            </a:r>
          </a:p>
          <a:p>
            <a:r>
              <a:rPr lang="en-US" b="1" dirty="0"/>
              <a:t>Cross-plat support </a:t>
            </a:r>
            <a:r>
              <a:rPr lang="en-US" dirty="0"/>
              <a:t>across Mac and Linux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265B1-5665-CE92-A526-7CCD5A02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43544" y="3607252"/>
            <a:ext cx="4412632" cy="1850958"/>
          </a:xfrm>
        </p:spPr>
        <p:txBody>
          <a:bodyPr/>
          <a:lstStyle/>
          <a:p>
            <a:r>
              <a:rPr lang="en-US" b="1" dirty="0"/>
              <a:t>Integrated development environment </a:t>
            </a:r>
            <a:r>
              <a:rPr lang="en-US" dirty="0"/>
              <a:t>(IDE)</a:t>
            </a:r>
          </a:p>
          <a:p>
            <a:r>
              <a:rPr lang="en-US" dirty="0"/>
              <a:t>More </a:t>
            </a:r>
            <a:r>
              <a:rPr lang="en-US" b="1" dirty="0"/>
              <a:t>out-of-the-box</a:t>
            </a:r>
            <a:r>
              <a:rPr lang="en-US" dirty="0"/>
              <a:t> customization and tooling</a:t>
            </a:r>
          </a:p>
          <a:p>
            <a:r>
              <a:rPr lang="en-US" b="1" dirty="0"/>
              <a:t>Windows-focused</a:t>
            </a:r>
            <a:r>
              <a:rPr lang="en-US" dirty="0"/>
              <a:t> support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C55A2-1FA0-C6F8-E78E-CA7A7EB3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38" y="1696365"/>
            <a:ext cx="1364058" cy="13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logo and symbol, meaning, history, PNG">
            <a:extLst>
              <a:ext uri="{FF2B5EF4-FFF2-40B4-BE49-F238E27FC236}">
                <a16:creationId xmlns:a16="http://schemas.microsoft.com/office/drawing/2014/main" id="{170DAB8F-3CBF-F5D0-5747-7344ADE99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095" y="1562350"/>
            <a:ext cx="2652144" cy="149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F1802C-0E5C-4697-993F-757ECD637889}"/>
              </a:ext>
            </a:extLst>
          </p:cNvPr>
          <p:cNvSpPr/>
          <p:nvPr/>
        </p:nvSpPr>
        <p:spPr>
          <a:xfrm>
            <a:off x="6491144" y="1399790"/>
            <a:ext cx="4565032" cy="4856480"/>
          </a:xfrm>
          <a:prstGeom prst="roundRect">
            <a:avLst/>
          </a:prstGeom>
          <a:noFill/>
          <a:ln w="38100" cap="flat" cmpd="sng" algn="ctr">
            <a:solidFill>
              <a:srgbClr val="B9AAE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A38EF0-74CD-4288-954D-885AE3B9B70F}"/>
              </a:ext>
            </a:extLst>
          </p:cNvPr>
          <p:cNvSpPr/>
          <p:nvPr/>
        </p:nvSpPr>
        <p:spPr>
          <a:xfrm>
            <a:off x="946119" y="1399790"/>
            <a:ext cx="4565032" cy="4856480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2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What is C# Dev Kit?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C2032-694B-C680-7624-B1141F7024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Official Microsoft extension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 extension providing </a:t>
            </a:r>
            <a:r>
              <a:rPr lang="en-US" sz="2400" b="1" dirty="0"/>
              <a:t>rich C# language support </a:t>
            </a:r>
            <a:r>
              <a:rPr lang="en-US" sz="2400" dirty="0"/>
              <a:t>and </a:t>
            </a:r>
            <a:r>
              <a:rPr lang="en-US" sz="2400" b="1" dirty="0"/>
              <a:t>productivity</a:t>
            </a:r>
            <a:r>
              <a:rPr lang="en-US" sz="2400" dirty="0"/>
              <a:t> features</a:t>
            </a:r>
          </a:p>
          <a:p>
            <a:endParaRPr lang="en-US" sz="2400" dirty="0"/>
          </a:p>
          <a:p>
            <a:r>
              <a:rPr lang="en-US" sz="2400" dirty="0"/>
              <a:t>Integrates VS productivity features into VS Code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Allows you to </a:t>
            </a:r>
            <a:r>
              <a:rPr lang="en-US" sz="2400" b="1" dirty="0"/>
              <a:t>write C# anywhere</a:t>
            </a:r>
            <a:r>
              <a:rPr lang="en-US" sz="2400" dirty="0"/>
              <a:t>!</a:t>
            </a:r>
          </a:p>
        </p:txBody>
      </p:sp>
      <p:pic>
        <p:nvPicPr>
          <p:cNvPr id="1030" name="Picture 6" descr="C# Dev Kit - Visual Studio Marketplace">
            <a:extLst>
              <a:ext uri="{FF2B5EF4-FFF2-40B4-BE49-F238E27FC236}">
                <a16:creationId xmlns:a16="http://schemas.microsoft.com/office/drawing/2014/main" id="{4552C1CB-9E95-8B5F-F3CA-48CF2FF72C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82" y="1501241"/>
            <a:ext cx="3855517" cy="38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69" y="29048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What’s included in C# Dev Kit?</a:t>
            </a:r>
          </a:p>
        </p:txBody>
      </p:sp>
      <p:pic>
        <p:nvPicPr>
          <p:cNvPr id="9" name="Content Placeholder 8" descr="Diagram showing the composition of the C# Dev Kit to include the C# extension and IntelliCode as separate extensions">
            <a:extLst>
              <a:ext uri="{FF2B5EF4-FFF2-40B4-BE49-F238E27FC236}">
                <a16:creationId xmlns:a16="http://schemas.microsoft.com/office/drawing/2014/main" id="{FCBBF717-9C9F-9732-6078-4CA5E54535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00" y="1616047"/>
            <a:ext cx="9095405" cy="446776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</p:pic>
      <p:pic>
        <p:nvPicPr>
          <p:cNvPr id="3074" name="Picture 2" descr=".NET MAUI">
            <a:extLst>
              <a:ext uri="{FF2B5EF4-FFF2-40B4-BE49-F238E27FC236}">
                <a16:creationId xmlns:a16="http://schemas.microsoft.com/office/drawing/2014/main" id="{601437B8-AF23-79CF-0190-A965326A8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689" y="2344642"/>
            <a:ext cx="1351457" cy="135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ity">
            <a:extLst>
              <a:ext uri="{FF2B5EF4-FFF2-40B4-BE49-F238E27FC236}">
                <a16:creationId xmlns:a16="http://schemas.microsoft.com/office/drawing/2014/main" id="{A6AA0BD6-AB63-B797-B0F3-855FAE5E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243" y="4003756"/>
            <a:ext cx="1351457" cy="135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BFB3B75A-AF9E-79AC-7ED4-0E216099AB9E}"/>
              </a:ext>
            </a:extLst>
          </p:cNvPr>
          <p:cNvSpPr/>
          <p:nvPr/>
        </p:nvSpPr>
        <p:spPr>
          <a:xfrm>
            <a:off x="9614883" y="3577613"/>
            <a:ext cx="391490" cy="391490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B5F5E-6148-4F70-2C66-B51E3E2A616A}"/>
              </a:ext>
            </a:extLst>
          </p:cNvPr>
          <p:cNvSpPr/>
          <p:nvPr/>
        </p:nvSpPr>
        <p:spPr>
          <a:xfrm>
            <a:off x="10131552" y="1511808"/>
            <a:ext cx="1804416" cy="4572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Next Time: </a:t>
            </a:r>
            <a:br>
              <a:rPr lang="en-US"/>
            </a:br>
            <a:r>
              <a:rPr lang="en-US"/>
              <a:t>Installing VS Code and C# Dev Kit!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D9B01-4853-559A-31C9-F32D92A7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2FF1B6CD-12AF-5FFA-EFE6-81BFC452A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6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310</Words>
  <Application>Microsoft Office PowerPoint</Application>
  <PresentationFormat>Widescreen</PresentationFormat>
  <Paragraphs>57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Arial</vt:lpstr>
      <vt:lpstr>Calibri</vt:lpstr>
      <vt:lpstr>Courier New</vt:lpstr>
      <vt:lpstr>Open Sans</vt:lpstr>
      <vt:lpstr>Open Sans Light</vt:lpstr>
      <vt:lpstr>Wingdings</vt:lpstr>
      <vt:lpstr>Office Theme</vt:lpstr>
      <vt:lpstr>C# and .NET Development in VS Code for Beginners </vt:lpstr>
      <vt:lpstr>What’s covered in this series?</vt:lpstr>
      <vt:lpstr>Episode 1:  What is VS Code and C# Dev Kit?</vt:lpstr>
      <vt:lpstr>What is VS Code?</vt:lpstr>
      <vt:lpstr>VS Code vs. Visual Studio IDE</vt:lpstr>
      <vt:lpstr>What is C# Dev Kit?</vt:lpstr>
      <vt:lpstr>What’s included in C# Dev Kit?</vt:lpstr>
      <vt:lpstr>Next Time:  Installing VS Code and C# Dev Kit!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Leslie Richardson</cp:lastModifiedBy>
  <cp:revision>2</cp:revision>
  <dcterms:created xsi:type="dcterms:W3CDTF">2022-10-11T15:09:05Z</dcterms:created>
  <dcterms:modified xsi:type="dcterms:W3CDTF">2023-10-12T00:09:41Z</dcterms:modified>
</cp:coreProperties>
</file>